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6" r:id="rId18"/>
    <p:sldId id="371" r:id="rId19"/>
    <p:sldId id="374" r:id="rId20"/>
    <p:sldId id="375" r:id="rId21"/>
    <p:sldId id="31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99" autoAdjust="0"/>
  </p:normalViewPr>
  <p:slideViewPr>
    <p:cSldViewPr snapToGrid="0">
      <p:cViewPr varScale="1">
        <p:scale>
          <a:sx n="82" d="100"/>
          <a:sy n="82" d="100"/>
        </p:scale>
        <p:origin x="69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154A-7F8F-4658-8288-9F54A86E35B7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7155E-457F-429F-9C62-6D44B6E7A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75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7155E-457F-429F-9C62-6D44B6E7AA6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93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20221" y="1619818"/>
            <a:ext cx="6326156" cy="2588500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r>
              <a:rPr lang="it-IT" sz="5400" b="1" dirty="0"/>
              <a:t>MISSIONARI E OPERATORI PASTORALI UCCISI NEL 2020</a:t>
            </a:r>
            <a:br>
              <a:rPr lang="it-IT" sz="5400" b="1" dirty="0"/>
            </a:b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D1A05A-93D9-4415-83DA-A69D571C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4" y="338006"/>
            <a:ext cx="4308789" cy="61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875669" y="2674346"/>
            <a:ext cx="59121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DON NOMER DE LUMEN</a:t>
            </a:r>
          </a:p>
          <a:p>
            <a:r>
              <a:rPr lang="it-IT" sz="4000" b="1" dirty="0"/>
              <a:t>Filippine - 9 settembre </a:t>
            </a:r>
            <a:endParaRPr lang="it-IT" sz="4000" dirty="0"/>
          </a:p>
        </p:txBody>
      </p:sp>
      <p:pic>
        <p:nvPicPr>
          <p:cNvPr id="5" name="Immagine 4" descr="Risultato immagine per Don Nomer de Lumen ">
            <a:extLst>
              <a:ext uri="{FF2B5EF4-FFF2-40B4-BE49-F238E27FC236}">
                <a16:creationId xmlns:a16="http://schemas.microsoft.com/office/drawing/2014/main" id="{C99E189B-84CA-4495-8F42-EB9C414E8C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5" y="1478326"/>
            <a:ext cx="5291585" cy="3901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6897" y="392158"/>
            <a:ext cx="8715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ROBERTO MALGESINI </a:t>
            </a:r>
          </a:p>
          <a:p>
            <a:r>
              <a:rPr lang="it-IT" sz="4000" b="1" dirty="0"/>
              <a:t>Italia - 15 settembre </a:t>
            </a:r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7DE6C6D1-9D84-43A3-AB2E-9A21DFBC7B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5" y="2036146"/>
            <a:ext cx="6066781" cy="4209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535285" y="1843950"/>
            <a:ext cx="78975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LILLIAM YUNIELKA</a:t>
            </a:r>
          </a:p>
          <a:p>
            <a:r>
              <a:rPr lang="it-IT" sz="4000" b="1" dirty="0"/>
              <a:t>e</a:t>
            </a:r>
          </a:p>
          <a:p>
            <a:r>
              <a:rPr lang="it-IT" sz="4000" b="1" dirty="0"/>
              <a:t>BLANCA MARLENE GONZÁLEZ</a:t>
            </a:r>
          </a:p>
          <a:p>
            <a:endParaRPr lang="it-IT" sz="4000" b="1" dirty="0"/>
          </a:p>
          <a:p>
            <a:r>
              <a:rPr lang="it-IT" sz="4000" b="1" dirty="0"/>
              <a:t>Nicaragua - 15 settembre</a:t>
            </a:r>
            <a:endParaRPr lang="it-IT" sz="4000" dirty="0"/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7E2525A1-C381-45BC-9A33-8F56E4F349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683000"/>
            <a:ext cx="2859087" cy="227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Visualizza immagine di origine">
            <a:extLst>
              <a:ext uri="{FF2B5EF4-FFF2-40B4-BE49-F238E27FC236}">
                <a16:creationId xmlns:a16="http://schemas.microsoft.com/office/drawing/2014/main" id="{59173541-A570-46AF-94D4-D21E718EB7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040246"/>
            <a:ext cx="2859087" cy="227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6473" y="1688376"/>
            <a:ext cx="673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BRYAN JOSÉ </a:t>
            </a:r>
          </a:p>
          <a:p>
            <a:r>
              <a:rPr lang="it-IT" sz="4000" b="1" dirty="0"/>
              <a:t>CORONADO ZELEDON</a:t>
            </a:r>
          </a:p>
          <a:p>
            <a:r>
              <a:rPr lang="it-IT" sz="4000" b="1" dirty="0"/>
              <a:t>Nicaragua - 19 settembre  </a:t>
            </a:r>
          </a:p>
          <a:p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66F22D-93D9-44C9-AEBE-3DA8D9CB3D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3" y="641350"/>
            <a:ext cx="3967738" cy="520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5387" y="5205222"/>
            <a:ext cx="11028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ADRIANO DA SILVA BARROS</a:t>
            </a:r>
          </a:p>
          <a:p>
            <a:r>
              <a:rPr lang="it-IT" sz="4000" b="1" dirty="0"/>
              <a:t>Brasile - 14 ottobre </a:t>
            </a:r>
            <a:endParaRPr lang="it-IT" sz="4000" dirty="0"/>
          </a:p>
        </p:txBody>
      </p:sp>
      <p:pic>
        <p:nvPicPr>
          <p:cNvPr id="5" name="Immagine 4" descr="Padre Adriano da Silva Barros (Foto da Facebook)">
            <a:extLst>
              <a:ext uri="{FF2B5EF4-FFF2-40B4-BE49-F238E27FC236}">
                <a16:creationId xmlns:a16="http://schemas.microsoft.com/office/drawing/2014/main" id="{61D6C63B-C945-4E09-8856-EA9941334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2" y="508611"/>
            <a:ext cx="6770860" cy="438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0548" y="287990"/>
            <a:ext cx="11150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P. JOSÉ MANUEL DE JESUS FERREIRA</a:t>
            </a:r>
            <a:endParaRPr lang="it-IT" sz="4000" dirty="0"/>
          </a:p>
          <a:p>
            <a:pPr algn="ctr"/>
            <a:r>
              <a:rPr lang="it-IT" sz="4000" b="1" dirty="0"/>
              <a:t>Venezuela – 20 ottobre</a:t>
            </a:r>
            <a:endParaRPr lang="it-IT" sz="4000" dirty="0"/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8517DFAA-80D3-46B0-A0C9-012449751A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2"/>
          <a:stretch/>
        </p:blipFill>
        <p:spPr bwMode="auto">
          <a:xfrm>
            <a:off x="3114595" y="1775368"/>
            <a:ext cx="5741988" cy="457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07170" y="2000514"/>
            <a:ext cx="6093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RUFINUS TIGAU </a:t>
            </a:r>
          </a:p>
          <a:p>
            <a:endParaRPr lang="it-IT" sz="4000" b="1" dirty="0"/>
          </a:p>
          <a:p>
            <a:r>
              <a:rPr lang="it-IT" sz="4000" b="1" dirty="0"/>
              <a:t>Indonesia - 26 ottobre</a:t>
            </a:r>
          </a:p>
          <a:p>
            <a:endParaRPr lang="it-IT" sz="4000" dirty="0"/>
          </a:p>
        </p:txBody>
      </p:sp>
      <p:pic>
        <p:nvPicPr>
          <p:cNvPr id="5" name="Immagine 4" descr="Risultato immagine per Rufinus Tigau ">
            <a:extLst>
              <a:ext uri="{FF2B5EF4-FFF2-40B4-BE49-F238E27FC236}">
                <a16:creationId xmlns:a16="http://schemas.microsoft.com/office/drawing/2014/main" id="{E9D30904-9A4D-484E-AC78-9F8F6DD0FF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/>
          <a:stretch/>
        </p:blipFill>
        <p:spPr bwMode="auto">
          <a:xfrm>
            <a:off x="791966" y="973466"/>
            <a:ext cx="4308844" cy="491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7096" y="5340942"/>
            <a:ext cx="6522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JORGE VAUDAGNA</a:t>
            </a:r>
          </a:p>
          <a:p>
            <a:r>
              <a:rPr lang="it-IT" sz="4000" b="1" dirty="0"/>
              <a:t>Argentina - 27 ottobre </a:t>
            </a:r>
            <a:endParaRPr lang="it-IT" sz="4000" dirty="0"/>
          </a:p>
        </p:txBody>
      </p:sp>
      <p:pic>
        <p:nvPicPr>
          <p:cNvPr id="5" name="Immagine 4" descr="Risultato immagine per Don Jorge Vaudagna ">
            <a:extLst>
              <a:ext uri="{FF2B5EF4-FFF2-40B4-BE49-F238E27FC236}">
                <a16:creationId xmlns:a16="http://schemas.microsoft.com/office/drawing/2014/main" id="{B0819BE3-F9D7-45F3-ADAD-1985903A04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36" y="654548"/>
            <a:ext cx="5990523" cy="438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7350" y="5291423"/>
            <a:ext cx="8626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MATILDA MULENGACHONZI</a:t>
            </a:r>
            <a:endParaRPr lang="it-IT" sz="4000" dirty="0"/>
          </a:p>
          <a:p>
            <a:r>
              <a:rPr lang="it-IT" sz="4000" b="1" dirty="0"/>
              <a:t>Zambia - 25 ottobre </a:t>
            </a:r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6AF10C-D706-4D22-90EC-D0B0A42CB2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9875"/>
          <a:stretch/>
        </p:blipFill>
        <p:spPr bwMode="auto">
          <a:xfrm>
            <a:off x="3963396" y="727880"/>
            <a:ext cx="4960268" cy="4273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85552" y="2125921"/>
            <a:ext cx="6349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 LEONARDO GRASSO</a:t>
            </a:r>
          </a:p>
          <a:p>
            <a:endParaRPr lang="it-IT" sz="4000" b="1" dirty="0"/>
          </a:p>
          <a:p>
            <a:r>
              <a:rPr lang="it-IT" sz="4000" b="1" dirty="0"/>
              <a:t>ITALIA – 5 dicembre</a:t>
            </a:r>
            <a:endParaRPr lang="it-IT" sz="4000" dirty="0"/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546FC340-F9DF-49E2-A7E0-54F627FB3B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814070"/>
            <a:ext cx="4317484" cy="553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02396" y="5341892"/>
            <a:ext cx="6812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P. JOZEF (JEF) HOLLANDERS</a:t>
            </a:r>
          </a:p>
          <a:p>
            <a:r>
              <a:rPr lang="it-IT" sz="4000" b="1" dirty="0"/>
              <a:t>Sudafrica - 12 gennaio </a:t>
            </a:r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BC7EBAC6-C065-495C-8136-99480B4403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r="22023"/>
          <a:stretch/>
        </p:blipFill>
        <p:spPr bwMode="auto">
          <a:xfrm>
            <a:off x="1527254" y="384176"/>
            <a:ext cx="5447823" cy="4726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74536" y="2330185"/>
            <a:ext cx="6334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ZHAGE SIL </a:t>
            </a:r>
          </a:p>
          <a:p>
            <a:r>
              <a:rPr lang="it-IT" sz="4000" b="1" dirty="0"/>
              <a:t>Indonesia – 24 dicembre</a:t>
            </a:r>
            <a:endParaRPr lang="it-IT" sz="4000" dirty="0"/>
          </a:p>
        </p:txBody>
      </p:sp>
      <p:pic>
        <p:nvPicPr>
          <p:cNvPr id="5" name="Immagine 4" descr="Il seminarista ucciso nella provincia indonesiana di Papua">
            <a:extLst>
              <a:ext uri="{FF2B5EF4-FFF2-40B4-BE49-F238E27FC236}">
                <a16:creationId xmlns:a16="http://schemas.microsoft.com/office/drawing/2014/main" id="{A4F76B8D-01A3-4F07-A062-88F90F9449A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9814" r="10977"/>
          <a:stretch/>
        </p:blipFill>
        <p:spPr bwMode="auto">
          <a:xfrm>
            <a:off x="444921" y="1079820"/>
            <a:ext cx="4931311" cy="4505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40" y="218594"/>
            <a:ext cx="9611120" cy="58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B94391-A031-44AC-9545-210AF84051B8}"/>
              </a:ext>
            </a:extLst>
          </p:cNvPr>
          <p:cNvSpPr txBox="1"/>
          <p:nvPr/>
        </p:nvSpPr>
        <p:spPr>
          <a:xfrm>
            <a:off x="1225401" y="6270074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presentazione è stata realizzata da don Claudio Perfetti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70146" y="2021914"/>
            <a:ext cx="5078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AUGUSTINE AVERTSE</a:t>
            </a:r>
          </a:p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Nigeria - 20 gennaio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ED877AF5-6F6C-4E07-8A80-46F7CFC476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25" y="1561127"/>
            <a:ext cx="4373429" cy="351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30901" y="1985845"/>
            <a:ext cx="557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MICHAEL NNADI</a:t>
            </a:r>
          </a:p>
          <a:p>
            <a:r>
              <a:rPr lang="it-IT" sz="4000" b="1" dirty="0"/>
              <a:t>Nigeria - 1 febbraio </a:t>
            </a:r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4BA277A6-0424-4348-BF2E-087D050C2B7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3667"/>
          <a:stretch/>
        </p:blipFill>
        <p:spPr bwMode="auto">
          <a:xfrm>
            <a:off x="547687" y="477228"/>
            <a:ext cx="4630241" cy="5903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5360" y="1843950"/>
            <a:ext cx="47452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PHILIPPE YARGA</a:t>
            </a:r>
          </a:p>
          <a:p>
            <a:endParaRPr lang="it-IT" sz="4000" b="1" dirty="0"/>
          </a:p>
          <a:p>
            <a:r>
              <a:rPr lang="it-IT" sz="4000" b="1" dirty="0"/>
              <a:t>Burkina Faso  </a:t>
            </a:r>
          </a:p>
          <a:p>
            <a:r>
              <a:rPr lang="it-IT" sz="4000" b="1" dirty="0"/>
              <a:t>16 febbraio </a:t>
            </a:r>
          </a:p>
          <a:p>
            <a:endParaRPr lang="it-IT" sz="4000" dirty="0"/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182A5FA8-453F-4B35-A286-07F683C386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2" y="1572850"/>
            <a:ext cx="3986728" cy="371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3792" y="323853"/>
            <a:ext cx="65389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SUOR HENRIETTA ALOKHA </a:t>
            </a:r>
          </a:p>
          <a:p>
            <a:r>
              <a:rPr lang="it-IT" sz="4000" b="1" dirty="0"/>
              <a:t>Nigeria - 15 marzo </a:t>
            </a:r>
          </a:p>
        </p:txBody>
      </p:sp>
      <p:pic>
        <p:nvPicPr>
          <p:cNvPr id="5" name="Immagine 4" descr="Visualizza immagine di origine">
            <a:extLst>
              <a:ext uri="{FF2B5EF4-FFF2-40B4-BE49-F238E27FC236}">
                <a16:creationId xmlns:a16="http://schemas.microsoft.com/office/drawing/2014/main" id="{18319097-6D53-4D9E-8B67-C975B516DE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r="12995"/>
          <a:stretch/>
        </p:blipFill>
        <p:spPr bwMode="auto">
          <a:xfrm>
            <a:off x="1060833" y="1960880"/>
            <a:ext cx="5334000" cy="4351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4029" y="5267208"/>
            <a:ext cx="794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LYDIE OYANEM NZOUGHE</a:t>
            </a:r>
            <a:endParaRPr lang="it-IT" sz="4000" dirty="0"/>
          </a:p>
          <a:p>
            <a:r>
              <a:rPr lang="it-IT" sz="4000" b="1" dirty="0"/>
              <a:t>Gabon - 19-20 marzo </a:t>
            </a:r>
            <a:endParaRPr lang="it-IT" sz="4000" dirty="0"/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6D24B937-57FF-48E7-9BAC-E951204FD1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/>
          <a:stretch/>
        </p:blipFill>
        <p:spPr bwMode="auto">
          <a:xfrm>
            <a:off x="2665929" y="704620"/>
            <a:ext cx="5664200" cy="429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1991" y="2402903"/>
            <a:ext cx="5729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OSCAR JUÁREZ</a:t>
            </a:r>
          </a:p>
          <a:p>
            <a:r>
              <a:rPr lang="it-IT" sz="4000" b="1" dirty="0"/>
              <a:t>Argentina - 15 luglio  </a:t>
            </a:r>
          </a:p>
          <a:p>
            <a:endParaRPr lang="it-IT" sz="4000" dirty="0"/>
          </a:p>
        </p:txBody>
      </p:sp>
      <p:pic>
        <p:nvPicPr>
          <p:cNvPr id="4" name="Immagine 3" descr="Risultato immagine per Don Oscar Juárez ">
            <a:extLst>
              <a:ext uri="{FF2B5EF4-FFF2-40B4-BE49-F238E27FC236}">
                <a16:creationId xmlns:a16="http://schemas.microsoft.com/office/drawing/2014/main" id="{B47D92AC-CBA5-4C16-9576-E385850DD8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4"/>
          <a:stretch/>
        </p:blipFill>
        <p:spPr bwMode="auto">
          <a:xfrm>
            <a:off x="7428447" y="947068"/>
            <a:ext cx="3676555" cy="4963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41217" y="321940"/>
            <a:ext cx="8622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RICARDO ANTONIO CORTÉZ</a:t>
            </a:r>
          </a:p>
          <a:p>
            <a:r>
              <a:rPr lang="it-IT" sz="4000" b="1" dirty="0"/>
              <a:t>El Salvador - 7 agosto </a:t>
            </a:r>
            <a:endParaRPr lang="it-IT" sz="4000" dirty="0"/>
          </a:p>
        </p:txBody>
      </p:sp>
      <p:pic>
        <p:nvPicPr>
          <p:cNvPr id="5" name="Immagine 4" descr="Risultato immagine per Don Ricardo Antonio Cortéz ">
            <a:extLst>
              <a:ext uri="{FF2B5EF4-FFF2-40B4-BE49-F238E27FC236}">
                <a16:creationId xmlns:a16="http://schemas.microsoft.com/office/drawing/2014/main" id="{7A346338-3F57-4CA9-AA3A-104927C271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4" y="1900297"/>
            <a:ext cx="6972299" cy="4149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3372</TotalTime>
  <Words>166</Words>
  <Application>Microsoft Office PowerPoint</Application>
  <PresentationFormat>Widescreen</PresentationFormat>
  <Paragraphs>49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CIDFont+F1</vt:lpstr>
      <vt:lpstr>Wingdings 3</vt:lpstr>
      <vt:lpstr>Sezione</vt:lpstr>
      <vt:lpstr>  MISSIONARI E OPERATORI PASTORALI UCCISI NEL 2020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User</cp:lastModifiedBy>
  <cp:revision>252</cp:revision>
  <dcterms:created xsi:type="dcterms:W3CDTF">2015-02-27T14:42:26Z</dcterms:created>
  <dcterms:modified xsi:type="dcterms:W3CDTF">2021-03-19T13:46:13Z</dcterms:modified>
</cp:coreProperties>
</file>